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2" r:id="rId5"/>
    <p:sldId id="261" r:id="rId6"/>
    <p:sldId id="260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95FAC-6084-4E64-94DB-DAD328686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9C5856-EFBF-4327-93E4-E111EF9AC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D52FBE-C6F0-49F9-875F-09B182A86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115794-4E9C-49BE-B94D-8D06A36E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610C94-5437-4471-A149-8641D9BF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983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94F8-D457-4618-910F-952E1E34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710380-92C3-4DFD-8C7D-8D2CA4469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23DE5D-395F-4A63-9FDD-EC9D40FA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F16D1A-A592-4375-A581-15BDF8F7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959E66-9DD3-4FBC-B1FD-814D240E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973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1BCA660-127A-40B4-9748-09FC4F7FB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35F91F-F109-44C9-8CB3-89FE6F661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6755F1-B500-425E-8084-1402159A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3159DB-ED55-4F74-BCA0-95770005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C7C23C-4BE9-4BA5-A65D-E6B4DB30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910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D8530-254E-427E-8415-67391FF7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8124A-183E-4F0C-90EA-E47E4998C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64E3D1-5937-4972-A35E-0F7B2FA60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529DDA-CAB1-4347-8046-63D47418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D59729-0FF9-4E51-94D6-0C6E7844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3023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A9DF5-47D5-409B-A328-FC5EFBD16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A66F8D-1EB3-4C2A-A819-EDF684E4C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557638-65A1-4EE0-986F-424DF93A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63620A-9AC1-497D-8DC0-29134C93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E9E166-D337-4A6B-8D18-84FDDE56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799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62974-F208-4055-89A4-0FAE47F8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1B6C80-5D94-4DB2-9CC7-0C50D3680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13B24B-37B4-42E9-A366-DF0EE81BD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C126D9-8536-44CE-BB35-5784C888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6D9E56-00FA-4777-B7EA-4135BAA6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BDCDEC-842B-4942-AD8A-D4B7B78A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703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5AB81-B5B4-40E8-A746-078D6B32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31BCE0-30B3-47B4-BED1-83CED7DC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194079-8418-482F-A8EC-0BE6FC48B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3DCC75B-4208-4618-B80D-992F49AE6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74FABE-EB39-4957-A053-835204DF3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8C6E80-5BBA-4846-9DAC-0B1CA894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CC3BE5A-5712-41B3-A298-87DAA117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91A031A-DC5B-4C9D-AC31-11D99327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885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AC86F-6292-4B2A-807E-D31B0717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368951-79DB-4C1D-8955-12606379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98AAA61-24F8-46B2-8CB8-97BF4A57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D3271E-8954-46FF-9306-078A9881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24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5F88C61-5C1C-4AA6-B4D0-6C7F7589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1740B14-D24E-42D0-BF9B-1B58D330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D20C-44B4-4672-8413-C4CD8D94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123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9DB6B-CD94-4EAA-B2C4-0F6D2F00D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7690D5-6148-4231-BAAC-6293EA98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74BD69-AD8E-430F-8B3C-0D557132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CCA4C0-137B-48C9-998E-BD6FDA7E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EFC438-8E75-4142-8A4E-718717DA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A9551F-F511-4F09-9BA0-A4437741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81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E25B2-15DE-4B0F-AD24-2A1DFB6E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2397277-D4ED-40F0-A7F6-ED2DAE4E3A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81E1C4-2D06-4DE1-9706-C3FA7E8D3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AB4F27-61B2-4532-A93E-795DF517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557F62-3CC5-40B2-A816-0E0A6804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62C1D5-444D-4EEB-8F70-87E530AC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961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297C04-B814-4EFD-AF2D-B80655EDD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7B1409-09BF-4F01-95F0-D3B99446A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2D9CB7-558B-4567-84A4-34E43B1EF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308DD-8B9F-45CE-AFFA-4D7B0AA2B77B}" type="datetimeFigureOut">
              <a:rPr lang="es-CO" smtClean="0"/>
              <a:t>12/01/2022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9B0FA0-824B-4A13-AF3D-5553F7350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CC2E44-9D33-4C95-BCFE-D576DFF5C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2EF3-E254-4832-BBA0-B7DA1C94706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715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AAE41-6187-47AA-BD68-3E406564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C6A09B-A879-40FB-934A-B2F445BDE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62463E-5A1C-48E7-B0D4-1F18D177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50A731-42E7-40AF-8733-60A95F79F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AAE41-6187-47AA-BD68-3E406564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C6A09B-A879-40FB-934A-B2F445BDE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62463E-5A1C-48E7-B0D4-1F18D177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50A731-42E7-40AF-8733-60A95F79F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71DF23-B57E-42B9-A086-FB9DDF017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AAE41-6187-47AA-BD68-3E406564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C6A09B-A879-40FB-934A-B2F445BDE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62463E-5A1C-48E7-B0D4-1F18D177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55E0F89-7E07-4143-B71B-56F5B6D7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43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AAE41-6187-47AA-BD68-3E406564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C6A09B-A879-40FB-934A-B2F445BDE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62463E-5A1C-48E7-B0D4-1F18D177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50A731-42E7-40AF-8733-60A95F79F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BD7798-A767-46FF-B36B-4181446F8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93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AAE41-6187-47AA-BD68-3E406564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C6A09B-A879-40FB-934A-B2F445BDE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62463E-5A1C-48E7-B0D4-1F18D177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50A731-42E7-40AF-8733-60A95F79F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0600FF-8AAF-4D7B-BBF6-2175E1F00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5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AAE41-6187-47AA-BD68-3E406564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C6A09B-A879-40FB-934A-B2F445BDE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62463E-5A1C-48E7-B0D4-1F18D177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50A731-42E7-40AF-8733-60A95F79F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D8C90C-C68D-4077-A5B9-5088E29AF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2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Herrera Herrera</dc:creator>
  <cp:lastModifiedBy>Juan Pablo Herrera Herrera</cp:lastModifiedBy>
  <cp:revision>2</cp:revision>
  <dcterms:created xsi:type="dcterms:W3CDTF">2022-01-12T17:25:10Z</dcterms:created>
  <dcterms:modified xsi:type="dcterms:W3CDTF">2022-01-13T06:00:13Z</dcterms:modified>
</cp:coreProperties>
</file>